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9"/>
  </p:notesMasterIdLst>
  <p:sldIdLst>
    <p:sldId id="341" r:id="rId2"/>
    <p:sldId id="354" r:id="rId3"/>
    <p:sldId id="336" r:id="rId4"/>
    <p:sldId id="342" r:id="rId5"/>
    <p:sldId id="343" r:id="rId6"/>
    <p:sldId id="358" r:id="rId7"/>
    <p:sldId id="3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8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12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3/16/2023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TxPvaiwp5g&amp;t=39s" TargetMode="Externa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3/16/2023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822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MARCH  16, 2023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SHADE TREE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err="1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  <a:endParaRPr lang="en-US" sz="12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200" b="1" kern="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3/16/2023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			   151,668.12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10,728.08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5,006.82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55,196.60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6,027.55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1,459.09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 1,020.97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22,470.90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 1,031.58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100.61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150.74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4,899.73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 225.00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26,807.89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17,656.76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1,568.33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306,241.46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10,191.01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240,599.08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3ADC4F6-1866-43C5-838C-776731733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>
                <a:solidFill>
                  <a:schemeClr val="bg2">
                    <a:lumMod val="75000"/>
                  </a:schemeClr>
                </a:solidFill>
              </a:rPr>
              <a:t>MS4 Minute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C3E358A-3D64-4E32-A41E-5B32D6269A5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https://www.youtube.com/watch?v=ETxPvaiwp5g&amp;t=39s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213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8592</TotalTime>
  <Words>292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MS4 Minute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164</cp:revision>
  <dcterms:created xsi:type="dcterms:W3CDTF">2019-10-03T16:39:17Z</dcterms:created>
  <dcterms:modified xsi:type="dcterms:W3CDTF">2023-03-16T20:19:43Z</dcterms:modified>
</cp:coreProperties>
</file>